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7.jpeg" ContentType="image/jpeg"/>
  <Override PartName="/ppt/media/image26.jpeg" ContentType="image/jpeg"/>
  <Override PartName="/ppt/media/image21.jpeg" ContentType="image/jpeg"/>
  <Override PartName="/ppt/media/image20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9.jpeg" ContentType="image/jpeg"/>
  <Override PartName="/ppt/media/image5.jpeg" ContentType="image/jpe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A7C8F75-C1F0-4C09-9FB4-BD1F32A5C60E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CA5CA5-E65E-42E7-BF41-52606A324C2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6059B2-96FB-45BC-8DB7-992F4A6844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8B5DC4-D1D9-430C-8602-ACB772D699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8CFFDE-9C5E-4899-9845-5B58000988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55788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565272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/>
          </p:nvPr>
        </p:nvSpPr>
        <p:spPr>
          <a:xfrm>
            <a:off x="146304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/>
          </p:nvPr>
        </p:nvSpPr>
        <p:spPr>
          <a:xfrm>
            <a:off x="355788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/>
          </p:nvPr>
        </p:nvSpPr>
        <p:spPr>
          <a:xfrm>
            <a:off x="565272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E674E2-6589-43A3-8553-EFB672B790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AB633F-5A9B-45ED-B48F-6C93D54CD9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DBF2C5-7C3C-4A39-BB60-B8343654D0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6EBECB-673E-4B7D-AA14-538C0430DA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7B9A10-8102-43E3-AE74-5329732775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1E2A30-D920-47F0-9E76-5B64ABDDE3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07D964-B6E3-4143-8BB4-E34E397DDD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09341B-2DB2-4A7F-BD4C-9C8006D9C5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5742B1-2B80-4CC5-8A33-C5F9DAB425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FA801A-C7D9-4624-A98B-725A1E904F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DFC725-A574-4154-B64B-1DE0407194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E431F0-733A-40ED-98EF-17A15B91E4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8004AD-DC58-4991-B970-82FB4254F9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5788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65272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146304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355788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565272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44CDDC-DADD-417E-AF5D-0B9D8FE6B14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5D4CA9-1D99-42BC-A1EF-CB219C6386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39A32F-C785-434B-B382-98A61E18E1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E920C1-B951-4039-BC50-B65D7352B9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01241C-A42F-4A8E-B671-87AD9914A2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81C138-2728-45BD-BE77-DCBBE583B1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CFE4F8-5CBC-4F0E-AD30-00020BD0E2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B2B376-0A1F-4F80-BB28-38C98650D9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5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" name="Rectangle 7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2" name="Rectangle 8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3" name="Freeform 9" hidden="1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>
              <a:gd name="textAreaLeft" fmla="*/ 0 w 7920720"/>
              <a:gd name="textAreaRight" fmla="*/ 7921080 w 7920720"/>
              <a:gd name="textAreaTop" fmla="*/ 0 h 536760"/>
              <a:gd name="textAreaBottom" fmla="*/ 537120 h 536760"/>
            </a:gdLst>
            <a:ah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4" name="Rectangle 10" hidden="1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algn="t" blurRad="10152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5" name="Rectangle 11" hidden="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algn="t" blurRad="10152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" name="Picture 2" descr="C:\Users\Administrator\Desktop\Pushpin Dev\Assets\pushpinLeft.png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C:\Users\Administrator\Desktop\Pushpin Dev\Assets\pushpinLeft.png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0">
            <a:noFill/>
          </a:ln>
        </p:spPr>
      </p:pic>
      <p:grpSp>
        <p:nvGrpSpPr>
          <p:cNvPr id="8" name="Group 15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" name="Rectangle 7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11" name="Freeform 9"/>
          <p:cNvSpPr/>
          <p:nvPr/>
        </p:nvSpPr>
        <p:spPr>
          <a:xfrm rot="10800000">
            <a:off x="892080" y="5617800"/>
            <a:ext cx="7382520" cy="536760"/>
          </a:xfrm>
          <a:custGeom>
            <a:avLst/>
            <a:gdLst>
              <a:gd name="textAreaLeft" fmla="*/ 0 w 7382520"/>
              <a:gd name="textAreaRight" fmla="*/ 7382880 w 7382520"/>
              <a:gd name="textAreaTop" fmla="*/ 0 h 536760"/>
              <a:gd name="textAreaBottom" fmla="*/ 537120 h 536760"/>
            </a:gdLst>
            <a:ah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990000" y="1017000"/>
            <a:ext cx="7179480" cy="4831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algn="t" blurRad="10152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990720" y="1009800"/>
            <a:ext cx="7179480" cy="4831200"/>
          </a:xfrm>
          <a:prstGeom prst="rect">
            <a:avLst/>
          </a:prstGeom>
          <a:blipFill rotWithShape="0">
            <a:blip r:embed="rId6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algn="t" blurRad="10152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14" name="Picture 2" descr="C:\Users\Administrator\Desktop\Pushpin Dev\Assets\pushpinLeft.png"/>
          <p:cNvPicPr/>
          <p:nvPr/>
        </p:nvPicPr>
        <p:blipFill>
          <a:blip r:embed="rId7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2" descr="C:\Users\Administrator\Desktop\Pushpin Dev\Assets\pushpinLeft.png"/>
          <p:cNvPicPr/>
          <p:nvPr/>
        </p:nvPicPr>
        <p:blipFill>
          <a:blip r:embed="rId8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onstantia"/>
              </a:rPr>
              <a:t>Образец заголовка</a:t>
            </a:r>
            <a:endParaRPr b="0" lang="ru-RU" sz="4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dt" idx="1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444d26"/>
                </a:solidFill>
                <a:latin typeface="Rage Ital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444d26"/>
                </a:solidFill>
                <a:latin typeface="Rage Ital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2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3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400" spc="-1" strike="noStrike">
                <a:solidFill>
                  <a:srgbClr val="444d26"/>
                </a:solidFill>
                <a:latin typeface="Rage Ital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62D538A8-EB14-4A8E-B24A-E29C0C6CCFB7}" type="slidenum">
              <a:rPr b="0" lang="ru-RU" sz="1400" spc="-1" strike="noStrike">
                <a:solidFill>
                  <a:srgbClr val="444d26"/>
                </a:solidFill>
                <a:latin typeface="Rage Italic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Franklin Gothic 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5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8" name="Rectangle 7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59" name="Rectangle 8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60" name="Freeform 9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>
              <a:gd name="textAreaLeft" fmla="*/ 0 w 7920720"/>
              <a:gd name="textAreaRight" fmla="*/ 7921080 w 7920720"/>
              <a:gd name="textAreaTop" fmla="*/ 0 h 536760"/>
              <a:gd name="textAreaBottom" fmla="*/ 537120 h 536760"/>
            </a:gdLst>
            <a:ah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1" name="Rectangle 10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algn="t" blurRad="10152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2" name="Rectangle 1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algn="t" blurRad="10152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3" name="Picture 2" descr="C:\Users\Administrator\Desktop\Pushpin Dev\Assets\pushpinLeft.png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" descr="C:\Users\Administrator\Desktop\Pushpin Dev\Assets\pushpinLeft.png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onstanti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f3a447"/>
              </a:buClr>
              <a:buSzPct val="85000"/>
              <a:buFont typeface="Brush Script MT"/>
              <a:buChar char="O"/>
            </a:pPr>
            <a:r>
              <a:rPr b="0" lang="ru-RU" sz="2400" spc="-1" strike="noStrike">
                <a:solidFill>
                  <a:srgbClr val="000000"/>
                </a:solidFill>
                <a:latin typeface="Franklin Gothic 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640080" indent="-274320">
              <a:lnSpc>
                <a:spcPct val="100000"/>
              </a:lnSpc>
              <a:spcBef>
                <a:spcPts val="439"/>
              </a:spcBef>
              <a:buClr>
                <a:srgbClr val="f3a447"/>
              </a:buClr>
              <a:buSzPct val="85000"/>
              <a:buFont typeface="Brush Script MT"/>
              <a:buChar char="O"/>
            </a:pPr>
            <a:r>
              <a:rPr b="0" lang="ru-RU" sz="2200" spc="-1" strike="noStrike">
                <a:solidFill>
                  <a:srgbClr val="000000"/>
                </a:solidFill>
                <a:latin typeface="Franklin Gothic Book"/>
              </a:rPr>
              <a:t>Второй уровень</a:t>
            </a:r>
            <a:endParaRPr b="0" lang="ru-RU" sz="22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914400" indent="-228600">
              <a:lnSpc>
                <a:spcPct val="100000"/>
              </a:lnSpc>
              <a:spcBef>
                <a:spcPts val="400"/>
              </a:spcBef>
              <a:buClr>
                <a:srgbClr val="f3a447"/>
              </a:buClr>
              <a:buSzPct val="85000"/>
              <a:buFont typeface="Brush Script MT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280160" indent="-228600">
              <a:lnSpc>
                <a:spcPct val="100000"/>
              </a:lnSpc>
              <a:spcBef>
                <a:spcPts val="360"/>
              </a:spcBef>
              <a:buClr>
                <a:srgbClr val="f3a447"/>
              </a:buClr>
              <a:buSzPct val="85000"/>
              <a:buFont typeface="Brush Script MT"/>
              <a:buChar char="O"/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1645920" indent="-228600">
              <a:lnSpc>
                <a:spcPct val="100000"/>
              </a:lnSpc>
              <a:spcBef>
                <a:spcPts val="320"/>
              </a:spcBef>
              <a:buClr>
                <a:srgbClr val="f3a447"/>
              </a:buClr>
              <a:buSzPct val="85000"/>
              <a:buFont typeface="Brush Script MT"/>
              <a:buChar char="O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4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444d26"/>
                </a:solidFill>
                <a:latin typeface="Rage Ital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444d26"/>
                </a:solidFill>
                <a:latin typeface="Rage Italic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5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6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444d26"/>
                </a:solidFill>
                <a:latin typeface="Rage Ital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32C6A1-0BC3-4E69-ACAA-706E63DBB4EB}" type="slidenum">
              <a:rPr b="0" lang="ru-RU" sz="1400" spc="-1" strike="noStrike">
                <a:solidFill>
                  <a:srgbClr val="444d26"/>
                </a:solidFill>
                <a:latin typeface="Rage Italic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https://avatars.mds.yandex.net/i?id=2a000001865fe4e4d0f77f4c7bf548fc4b76-1379847-fast-images&amp;n=13"/>
          <p:cNvPicPr/>
          <p:nvPr/>
        </p:nvPicPr>
        <p:blipFill>
          <a:blip r:embed="rId1"/>
          <a:stretch/>
        </p:blipFill>
        <p:spPr>
          <a:xfrm>
            <a:off x="4572000" y="149040"/>
            <a:ext cx="4439160" cy="313560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4" descr="https://avatars.mds.yandex.net/i?id=2a0000017a043c2e6263c1ed762f302b68e0-4079549-images-thumbs&amp;n=13"/>
          <p:cNvPicPr/>
          <p:nvPr/>
        </p:nvPicPr>
        <p:blipFill>
          <a:blip r:embed="rId2"/>
          <a:stretch/>
        </p:blipFill>
        <p:spPr>
          <a:xfrm>
            <a:off x="4420440" y="3429000"/>
            <a:ext cx="4571640" cy="280800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8" descr="https://avatars.mds.yandex.net/i?id=d58c79789074f1ec1bcde16c7f97a5228061e2e2-3826589-images-thumbs&amp;n=13"/>
          <p:cNvPicPr/>
          <p:nvPr/>
        </p:nvPicPr>
        <p:blipFill>
          <a:blip r:embed="rId3"/>
          <a:stretch/>
        </p:blipFill>
        <p:spPr>
          <a:xfrm>
            <a:off x="251640" y="1391400"/>
            <a:ext cx="4191480" cy="3141000"/>
          </a:xfrm>
          <a:prstGeom prst="rect">
            <a:avLst/>
          </a:prstGeom>
          <a:ln w="0">
            <a:noFill/>
          </a:ln>
        </p:spPr>
      </p:pic>
      <p:sp>
        <p:nvSpPr>
          <p:cNvPr id="115" name="Прямоугольник 3"/>
          <p:cNvSpPr/>
          <p:nvPr/>
        </p:nvSpPr>
        <p:spPr>
          <a:xfrm>
            <a:off x="251640" y="195840"/>
            <a:ext cx="4032000" cy="819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  <a:round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 Black"/>
              </a:rPr>
              <a:t>22-28.01.2024 г. Неделя ответственного отношения к репродуктивному здоровью и здоровой беременности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6" name="Picture 6" descr="https://avatars.mds.yandex.net/i?id=6e2b32346e435c449cc506759d6c628cd46818fc-8497218-images-thumbs&amp;n=13"/>
          <p:cNvPicPr/>
          <p:nvPr/>
        </p:nvPicPr>
        <p:blipFill>
          <a:blip r:embed="rId4"/>
          <a:stretch/>
        </p:blipFill>
        <p:spPr>
          <a:xfrm>
            <a:off x="131760" y="4327920"/>
            <a:ext cx="4406040" cy="241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 descr="https://avatars.mds.yandex.net/i?id=ea34dbb146952b1cd5c199f60cf54bb01c1b0d06-5235124-images-thumbs&amp;n=13"/>
          <p:cNvPicPr/>
          <p:nvPr/>
        </p:nvPicPr>
        <p:blipFill>
          <a:blip r:embed="rId1"/>
          <a:stretch/>
        </p:blipFill>
        <p:spPr>
          <a:xfrm>
            <a:off x="230760" y="116640"/>
            <a:ext cx="4196880" cy="314532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6" descr="https://avatars.mds.yandex.net/i?id=7c5ff51cd66b7999b31846e548a1ab2c-4253534-images-thumbs&amp;n=13"/>
          <p:cNvPicPr/>
          <p:nvPr/>
        </p:nvPicPr>
        <p:blipFill>
          <a:blip r:embed="rId2"/>
          <a:stretch/>
        </p:blipFill>
        <p:spPr>
          <a:xfrm>
            <a:off x="4500000" y="92880"/>
            <a:ext cx="4498920" cy="304776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8" descr="https://avatars.mds.yandex.net/i?id=2c932b34e1aa7588b3daffc25693b4ad734e134a-8497233-images-thumbs&amp;n=13"/>
          <p:cNvPicPr/>
          <p:nvPr/>
        </p:nvPicPr>
        <p:blipFill>
          <a:blip r:embed="rId3"/>
          <a:stretch/>
        </p:blipFill>
        <p:spPr>
          <a:xfrm>
            <a:off x="107640" y="3323520"/>
            <a:ext cx="5820120" cy="34326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10" descr="https://avatars.mds.yandex.net/i?id=aa3bd4155a30ba4a4a92759f08a7c3ec401e764e-5209794-images-thumbs&amp;n=13"/>
          <p:cNvPicPr/>
          <p:nvPr/>
        </p:nvPicPr>
        <p:blipFill>
          <a:blip r:embed="rId4"/>
          <a:stretch/>
        </p:blipFill>
        <p:spPr>
          <a:xfrm>
            <a:off x="6048000" y="3323520"/>
            <a:ext cx="2926800" cy="219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https://avatars.mds.yandex.net/i?id=a5f6c9b2bab46ab1a663bd5a81d5e310e147e1a7-5491319-images-thumbs&amp;n=13"/>
          <p:cNvPicPr/>
          <p:nvPr/>
        </p:nvPicPr>
        <p:blipFill>
          <a:blip r:embed="rId1"/>
          <a:stretch/>
        </p:blipFill>
        <p:spPr>
          <a:xfrm>
            <a:off x="4614840" y="183240"/>
            <a:ext cx="4349880" cy="325980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6" descr="https://avatars.mds.yandex.net/i?id=05371d541147a7f874cf10678bed69a45bac56db-8148275-images-thumbs&amp;n=13"/>
          <p:cNvPicPr/>
          <p:nvPr/>
        </p:nvPicPr>
        <p:blipFill>
          <a:blip r:embed="rId2"/>
          <a:srcRect l="4434" t="7984" r="6160" b="1075"/>
          <a:stretch/>
        </p:blipFill>
        <p:spPr>
          <a:xfrm>
            <a:off x="251640" y="183240"/>
            <a:ext cx="4282920" cy="326520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8" descr="https://avatars.mds.yandex.net/i?id=f87f410383deb768c387f92c7f722d1f29e66938-3614495-images-thumbs&amp;n=13"/>
          <p:cNvPicPr/>
          <p:nvPr/>
        </p:nvPicPr>
        <p:blipFill>
          <a:blip r:embed="rId3"/>
          <a:stretch/>
        </p:blipFill>
        <p:spPr>
          <a:xfrm>
            <a:off x="4602960" y="3524760"/>
            <a:ext cx="4323960" cy="316044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10" descr="https://avatars.mds.yandex.net/i?id=d188b4cbd4028cf1f5bb235cf5b25b57ccfd7478-7854793-images-thumbs&amp;n=13"/>
          <p:cNvPicPr/>
          <p:nvPr/>
        </p:nvPicPr>
        <p:blipFill>
          <a:blip r:embed="rId4"/>
          <a:stretch/>
        </p:blipFill>
        <p:spPr>
          <a:xfrm>
            <a:off x="251640" y="3524760"/>
            <a:ext cx="4282920" cy="321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https://avatars.mds.yandex.net/i?id=32d8dffc7d93df79005e27c2426f04555b17493f-7743892-images-thumbs&amp;n=13"/>
          <p:cNvPicPr/>
          <p:nvPr/>
        </p:nvPicPr>
        <p:blipFill>
          <a:blip r:embed="rId1"/>
          <a:stretch/>
        </p:blipFill>
        <p:spPr>
          <a:xfrm>
            <a:off x="4771800" y="87840"/>
            <a:ext cx="4227120" cy="316764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6" descr="https://avatars.mds.yandex.net/i?id=b766fd633f05b19bbd112fbdaffa05e49ee144f2-8497475-images-thumbs&amp;n=13"/>
          <p:cNvPicPr/>
          <p:nvPr/>
        </p:nvPicPr>
        <p:blipFill>
          <a:blip r:embed="rId2"/>
          <a:stretch/>
        </p:blipFill>
        <p:spPr>
          <a:xfrm>
            <a:off x="199800" y="3452760"/>
            <a:ext cx="4571640" cy="256176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8" descr="https://avatars.mds.yandex.net/i?id=61fd934f5269897c279b4d871a741bb299860275-4579607-images-thumbs&amp;n=13"/>
          <p:cNvPicPr/>
          <p:nvPr/>
        </p:nvPicPr>
        <p:blipFill>
          <a:blip r:embed="rId3"/>
          <a:srcRect l="4293" t="6425" r="12241" b="11610"/>
          <a:stretch/>
        </p:blipFill>
        <p:spPr>
          <a:xfrm>
            <a:off x="251640" y="87840"/>
            <a:ext cx="4279320" cy="31489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0" descr="https://avatars.mds.yandex.net/i?id=a2bc5c40de3de063396b81bfef9d1a0731e50708-5234764-images-thumbs&amp;n=13"/>
          <p:cNvPicPr/>
          <p:nvPr/>
        </p:nvPicPr>
        <p:blipFill>
          <a:blip r:embed="rId4"/>
          <a:stretch/>
        </p:blipFill>
        <p:spPr>
          <a:xfrm>
            <a:off x="4788000" y="3452760"/>
            <a:ext cx="4195800" cy="314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https://avatars.mds.yandex.net/i?id=e429cb606016acd905e52465271866ade0c37cef-7607859-images-thumbs&amp;n=13"/>
          <p:cNvPicPr/>
          <p:nvPr/>
        </p:nvPicPr>
        <p:blipFill>
          <a:blip r:embed="rId1"/>
          <a:srcRect l="4107" t="15602" r="4195" b="7913"/>
          <a:stretch/>
        </p:blipFill>
        <p:spPr>
          <a:xfrm>
            <a:off x="207360" y="188640"/>
            <a:ext cx="4377600" cy="288000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4" descr="https://avatars.mds.yandex.net/i?id=70f442156ec51f30247f80abf8d848375495aec5-4859680-images-thumbs&amp;n=13"/>
          <p:cNvPicPr/>
          <p:nvPr/>
        </p:nvPicPr>
        <p:blipFill>
          <a:blip r:embed="rId2"/>
          <a:srcRect l="2655" t="461" r="3293" b="9082"/>
          <a:stretch/>
        </p:blipFill>
        <p:spPr>
          <a:xfrm>
            <a:off x="4716000" y="179640"/>
            <a:ext cx="4268520" cy="30762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6" descr="https://avatars.mds.yandex.net/i?id=2eed2ceed562fcff3ae7220b3eb9b93d973cdff5-4961046-images-thumbs&amp;n=13"/>
          <p:cNvPicPr/>
          <p:nvPr/>
        </p:nvPicPr>
        <p:blipFill>
          <a:blip r:embed="rId3"/>
          <a:stretch/>
        </p:blipFill>
        <p:spPr>
          <a:xfrm>
            <a:off x="4771440" y="3357000"/>
            <a:ext cx="4227480" cy="31680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8" descr="https://avatars.mds.yandex.net/i?id=5608797340b086d8ee0f0212b06e6a71-5596602-images-thumbs&amp;n=13"/>
          <p:cNvPicPr/>
          <p:nvPr/>
        </p:nvPicPr>
        <p:blipFill>
          <a:blip r:embed="rId4"/>
          <a:srcRect l="4160" t="8374" r="3638" b="14208"/>
          <a:stretch/>
        </p:blipFill>
        <p:spPr>
          <a:xfrm>
            <a:off x="179640" y="3213000"/>
            <a:ext cx="4462200" cy="331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https://avatars.mds.yandex.net/i?id=b2a64d5d9c0907dd9e150c8866c9cf02-5132380-images-thumbs&amp;n=13"/>
          <p:cNvPicPr/>
          <p:nvPr/>
        </p:nvPicPr>
        <p:blipFill>
          <a:blip r:embed="rId1"/>
          <a:srcRect l="4630" t="5633" r="7244" b="17524"/>
          <a:stretch/>
        </p:blipFill>
        <p:spPr>
          <a:xfrm>
            <a:off x="3552120" y="113040"/>
            <a:ext cx="5405760" cy="33840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4" descr="https://avatars.mds.yandex.net/i?id=a601a46a39a9e03317017eb6cc7f41c330f935ef-2417111-images-thumbs&amp;n=13"/>
          <p:cNvPicPr/>
          <p:nvPr/>
        </p:nvPicPr>
        <p:blipFill>
          <a:blip r:embed="rId2"/>
          <a:srcRect l="2390" t="4216" r="3124" b="6165"/>
          <a:stretch/>
        </p:blipFill>
        <p:spPr>
          <a:xfrm>
            <a:off x="288000" y="3532680"/>
            <a:ext cx="4355640" cy="309564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6" descr="https://avatars.mds.yandex.net/i?id=74c5530d3ee212878ff7016c69ba1c2a6a5a9c27-8497057-images-thumbs&amp;n=13"/>
          <p:cNvPicPr/>
          <p:nvPr/>
        </p:nvPicPr>
        <p:blipFill>
          <a:blip r:embed="rId3"/>
          <a:stretch/>
        </p:blipFill>
        <p:spPr>
          <a:xfrm>
            <a:off x="4910760" y="3852000"/>
            <a:ext cx="4111200" cy="245700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2" descr="https://avatars.mds.yandex.net/i?id=2a000001865fdd0510fd8554bf6bba2ae661-1385197-fast-images&amp;n=13"/>
          <p:cNvPicPr/>
          <p:nvPr/>
        </p:nvPicPr>
        <p:blipFill>
          <a:blip r:embed="rId4"/>
          <a:stretch/>
        </p:blipFill>
        <p:spPr>
          <a:xfrm>
            <a:off x="262440" y="131400"/>
            <a:ext cx="3075120" cy="321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Кнопка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Кнопка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</TotalTime>
  <Application>Редактор_презентаций/2.5.0.0$Linux_X86_64 LibreOffice_project/</Application>
  <AppVersion>15.0000</AppVersion>
  <Words>13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2023-02-18T14:19:16Z</dcterms:created>
  <dc:creator>User</dc:creator>
  <dc:description/>
  <dc:language>ru-RU</dc:language>
  <cp:lastModifiedBy/>
  <dcterms:modified xsi:type="dcterms:W3CDTF">2024-01-23T16:50:15Z</dcterms:modified>
  <cp:revision>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6</vt:i4>
  </property>
</Properties>
</file>